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43205400" cy="32404050"/>
  <p:notesSz cx="42741850" cy="31943675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113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13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13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13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13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13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13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13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13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6" userDrawn="1">
          <p15:clr>
            <a:srgbClr val="A4A3A4"/>
          </p15:clr>
        </p15:guide>
        <p15:guide id="2" pos="136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9B"/>
    <a:srgbClr val="00EFFF"/>
    <a:srgbClr val="007BD8"/>
    <a:srgbClr val="0D82E3"/>
    <a:srgbClr val="005CA5"/>
    <a:srgbClr val="FFFF00"/>
    <a:srgbClr val="FFDD4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74" autoAdjust="0"/>
    <p:restoredTop sz="91469"/>
  </p:normalViewPr>
  <p:slideViewPr>
    <p:cSldViewPr>
      <p:cViewPr>
        <p:scale>
          <a:sx n="30" d="100"/>
          <a:sy n="30" d="100"/>
        </p:scale>
        <p:origin x="1912" y="-864"/>
      </p:cViewPr>
      <p:guideLst>
        <p:guide orient="horz" pos="10206"/>
        <p:guide pos="13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0638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4746"/>
            <a:ext cx="18513963" cy="1600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3906" tIns="0" rIns="83906" bIns="0" numCol="1" anchor="t" anchorCtr="0" compatLnSpc="1">
            <a:prstTxWarp prst="textNoShape">
              <a:avLst/>
            </a:prstTxWarp>
          </a:bodyPr>
          <a:lstStyle>
            <a:lvl1pPr defTabSz="3454400">
              <a:defRPr sz="4300" i="1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24227887" y="-4746"/>
            <a:ext cx="18513963" cy="1600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3906" tIns="0" rIns="83906" bIns="0" numCol="1" anchor="t" anchorCtr="0" compatLnSpc="1">
            <a:prstTxWarp prst="textNoShape">
              <a:avLst/>
            </a:prstTxWarp>
          </a:bodyPr>
          <a:lstStyle>
            <a:lvl1pPr algn="r" defTabSz="3454400">
              <a:defRPr sz="4300" i="1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419138" y="2417763"/>
            <a:ext cx="15914687" cy="11936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96932" y="15176924"/>
            <a:ext cx="31347988" cy="14373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412523" tIns="202767" rIns="412523" bIns="2027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noProof="0" smtClean="0"/>
              <a:t>Klikk for å redigere tekststiler i malen</a:t>
            </a:r>
          </a:p>
          <a:p>
            <a:pPr lvl="1"/>
            <a:r>
              <a:rPr lang="nb-NO" altLang="nb-NO" noProof="0" smtClean="0"/>
              <a:t>Andre nivå</a:t>
            </a:r>
          </a:p>
          <a:p>
            <a:pPr lvl="2"/>
            <a:r>
              <a:rPr lang="nb-NO" altLang="nb-NO" noProof="0" smtClean="0"/>
              <a:t>Tredje nivå</a:t>
            </a:r>
          </a:p>
          <a:p>
            <a:pPr lvl="3"/>
            <a:r>
              <a:rPr lang="nb-NO" altLang="nb-NO" noProof="0" smtClean="0"/>
              <a:t>Fjerde nivå</a:t>
            </a:r>
          </a:p>
          <a:p>
            <a:pPr lvl="4"/>
            <a:r>
              <a:rPr lang="nb-NO" altLang="nb-NO" noProof="0" smtClean="0"/>
              <a:t>Femte nivå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30347916"/>
            <a:ext cx="18513963" cy="1600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3906" tIns="0" rIns="83906" bIns="0" numCol="1" anchor="b" anchorCtr="0" compatLnSpc="1">
            <a:prstTxWarp prst="textNoShape">
              <a:avLst/>
            </a:prstTxWarp>
          </a:bodyPr>
          <a:lstStyle>
            <a:lvl1pPr defTabSz="3454400">
              <a:defRPr sz="4300" i="1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4227887" y="30347916"/>
            <a:ext cx="18513963" cy="1600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3906" tIns="0" rIns="83906" bIns="0" numCol="1" anchor="b" anchorCtr="0" compatLnSpc="1">
            <a:prstTxWarp prst="textNoShape">
              <a:avLst/>
            </a:prstTxWarp>
          </a:bodyPr>
          <a:lstStyle>
            <a:lvl1pPr algn="r" defTabSz="3454400">
              <a:defRPr sz="4300" i="1"/>
            </a:lvl1pPr>
          </a:lstStyle>
          <a:p>
            <a:pPr>
              <a:defRPr/>
            </a:pPr>
            <a:fld id="{68DDDBB3-5A05-6F41-A0D3-6ECD02BBEB6F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036946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84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63550" algn="l" defTabSz="784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27100" algn="l" defTabSz="784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92238" algn="l" defTabSz="784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55788" algn="l" defTabSz="784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tekst 3"/>
          <p:cNvSpPr>
            <a:spLocks noGrp="1"/>
          </p:cNvSpPr>
          <p:nvPr>
            <p:ph type="body" sz="quarter" idx="20"/>
          </p:nvPr>
        </p:nvSpPr>
        <p:spPr>
          <a:xfrm>
            <a:off x="31539804" y="4861322"/>
            <a:ext cx="8712968" cy="24950215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0"/>
            <a:r>
              <a:rPr lang="nb-NO" dirty="0" smtClean="0"/>
              <a:t>Andre nivå</a:t>
            </a:r>
          </a:p>
          <a:p>
            <a:pPr lvl="0"/>
            <a:r>
              <a:rPr lang="nb-NO" dirty="0" smtClean="0"/>
              <a:t>Tredje nivå</a:t>
            </a:r>
          </a:p>
          <a:p>
            <a:pPr lvl="0"/>
            <a:r>
              <a:rPr lang="nb-NO" dirty="0" smtClean="0"/>
              <a:t>Fjerde nivå</a:t>
            </a:r>
          </a:p>
          <a:p>
            <a:pPr lvl="0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13" name="Plassholder for tekst 3"/>
          <p:cNvSpPr>
            <a:spLocks noGrp="1"/>
          </p:cNvSpPr>
          <p:nvPr>
            <p:ph type="body" sz="quarter" idx="21"/>
          </p:nvPr>
        </p:nvSpPr>
        <p:spPr>
          <a:xfrm>
            <a:off x="2878667" y="4861322"/>
            <a:ext cx="8712968" cy="24950215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0"/>
            <a:r>
              <a:rPr lang="nb-NO" dirty="0" smtClean="0"/>
              <a:t>Andre nivå</a:t>
            </a:r>
          </a:p>
          <a:p>
            <a:pPr lvl="0"/>
            <a:r>
              <a:rPr lang="nb-NO" dirty="0" smtClean="0"/>
              <a:t>Tredje nivå</a:t>
            </a:r>
          </a:p>
          <a:p>
            <a:pPr lvl="0"/>
            <a:r>
              <a:rPr lang="nb-NO" dirty="0" smtClean="0"/>
              <a:t>Fjerde nivå</a:t>
            </a:r>
          </a:p>
          <a:p>
            <a:pPr lvl="0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14" name="Plassholder for tekst 3"/>
          <p:cNvSpPr>
            <a:spLocks noGrp="1"/>
          </p:cNvSpPr>
          <p:nvPr>
            <p:ph type="body" sz="quarter" idx="22"/>
          </p:nvPr>
        </p:nvSpPr>
        <p:spPr>
          <a:xfrm>
            <a:off x="12432379" y="4861322"/>
            <a:ext cx="8712968" cy="24950215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0"/>
            <a:r>
              <a:rPr lang="nb-NO" dirty="0" smtClean="0"/>
              <a:t>Andre nivå</a:t>
            </a:r>
          </a:p>
          <a:p>
            <a:pPr lvl="0"/>
            <a:r>
              <a:rPr lang="nb-NO" dirty="0" smtClean="0"/>
              <a:t>Tredje nivå</a:t>
            </a:r>
          </a:p>
          <a:p>
            <a:pPr lvl="0"/>
            <a:r>
              <a:rPr lang="nb-NO" dirty="0" smtClean="0"/>
              <a:t>Fjerde nivå</a:t>
            </a:r>
          </a:p>
          <a:p>
            <a:pPr lvl="0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15" name="Plassholder for tekst 3"/>
          <p:cNvSpPr>
            <a:spLocks noGrp="1"/>
          </p:cNvSpPr>
          <p:nvPr>
            <p:ph type="body" sz="quarter" idx="23"/>
          </p:nvPr>
        </p:nvSpPr>
        <p:spPr>
          <a:xfrm>
            <a:off x="21986091" y="4861322"/>
            <a:ext cx="8712968" cy="24950215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0"/>
            <a:r>
              <a:rPr lang="nb-NO" dirty="0" smtClean="0"/>
              <a:t>Andre nivå</a:t>
            </a:r>
          </a:p>
          <a:p>
            <a:pPr lvl="0"/>
            <a:r>
              <a:rPr lang="nb-NO" dirty="0" smtClean="0"/>
              <a:t>Tredje nivå</a:t>
            </a:r>
          </a:p>
          <a:p>
            <a:pPr lvl="0"/>
            <a:r>
              <a:rPr lang="nb-NO" dirty="0" smtClean="0"/>
              <a:t>Fjerde nivå</a:t>
            </a:r>
          </a:p>
          <a:p>
            <a:pPr lvl="0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8" name="Plassholder for tittel 2"/>
          <p:cNvSpPr>
            <a:spLocks noGrp="1"/>
          </p:cNvSpPr>
          <p:nvPr>
            <p:ph type="title"/>
          </p:nvPr>
        </p:nvSpPr>
        <p:spPr bwMode="auto">
          <a:xfrm>
            <a:off x="2880620" y="1725216"/>
            <a:ext cx="37266033" cy="281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35105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27379085" y="4861322"/>
            <a:ext cx="12016316" cy="25706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326227" tIns="163115" rIns="326227" bIns="163115" spcCol="1080000"/>
          <a:lstStyle>
            <a:lvl1pPr marL="1620838" indent="-1620838" algn="l" defTabSz="360045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Wingdings" charset="2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09963" indent="-1349375" algn="l" defTabSz="3600450" rtl="0" eaLnBrk="0" fontAlgn="base" hangingPunct="0">
              <a:spcBef>
                <a:spcPct val="20000"/>
              </a:spcBef>
              <a:spcAft>
                <a:spcPct val="0"/>
              </a:spcAft>
              <a:defRPr sz="7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675" indent="-1079500" algn="l" defTabSz="360045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charset="2"/>
              <a:defRPr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1263" indent="-1081088" algn="l" defTabSz="3600450" rtl="0" eaLnBrk="0" fontAlgn="base" hangingPunct="0">
              <a:spcBef>
                <a:spcPct val="2000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1850" indent="-1081088" algn="l" defTabSz="36004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nb-NO" altLang="nb-NO" sz="2400" dirty="0" smtClean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27379085" y="4861322"/>
            <a:ext cx="12016316" cy="25706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326227" tIns="163115" rIns="326227" bIns="163115" spcCol="1080000"/>
          <a:lstStyle>
            <a:lvl1pPr marL="1620838" indent="-1620838" algn="l" defTabSz="360045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Wingdings" charset="2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09963" indent="-1349375" algn="l" defTabSz="3600450" rtl="0" eaLnBrk="0" fontAlgn="base" hangingPunct="0">
              <a:spcBef>
                <a:spcPct val="20000"/>
              </a:spcBef>
              <a:spcAft>
                <a:spcPct val="0"/>
              </a:spcAft>
              <a:defRPr sz="7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675" indent="-1079500" algn="l" defTabSz="360045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charset="2"/>
              <a:defRPr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1263" indent="-1081088" algn="l" defTabSz="3600450" rtl="0" eaLnBrk="0" fontAlgn="base" hangingPunct="0">
              <a:spcBef>
                <a:spcPct val="2000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1850" indent="-1081088" algn="l" defTabSz="36004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nb-NO" altLang="nb-NO" sz="2400" dirty="0" smtClean="0"/>
          </a:p>
        </p:txBody>
      </p:sp>
      <p:sp>
        <p:nvSpPr>
          <p:cNvPr id="1030" name="Plassholder for tittel 2"/>
          <p:cNvSpPr>
            <a:spLocks noGrp="1"/>
          </p:cNvSpPr>
          <p:nvPr>
            <p:ph type="title"/>
          </p:nvPr>
        </p:nvSpPr>
        <p:spPr bwMode="auto">
          <a:xfrm>
            <a:off x="2969685" y="1725216"/>
            <a:ext cx="37266033" cy="6263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dirty="0"/>
              <a:t>Klikk for å redigere tittelstil</a:t>
            </a:r>
          </a:p>
        </p:txBody>
      </p:sp>
      <p:sp>
        <p:nvSpPr>
          <p:cNvPr id="1031" name="Plassholder for tekst 10"/>
          <p:cNvSpPr>
            <a:spLocks noGrp="1"/>
          </p:cNvSpPr>
          <p:nvPr>
            <p:ph type="body" idx="1"/>
          </p:nvPr>
        </p:nvSpPr>
        <p:spPr bwMode="auto">
          <a:xfrm>
            <a:off x="3058585" y="8626078"/>
            <a:ext cx="37266033" cy="2055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dirty="0"/>
              <a:t>Klikk for å redigere tekststiler i malen</a:t>
            </a:r>
          </a:p>
          <a:p>
            <a:pPr lvl="0"/>
            <a:r>
              <a:rPr lang="nb-NO" altLang="nb-NO" dirty="0"/>
              <a:t>Andre nivå</a:t>
            </a:r>
          </a:p>
          <a:p>
            <a:pPr lvl="0"/>
            <a:r>
              <a:rPr lang="nb-NO" altLang="nb-NO" dirty="0"/>
              <a:t>Tredje nivå</a:t>
            </a:r>
          </a:p>
          <a:p>
            <a:pPr lvl="0"/>
            <a:r>
              <a:rPr lang="nb-NO" altLang="nb-NO" dirty="0"/>
              <a:t>Fjerde nivå</a:t>
            </a:r>
          </a:p>
          <a:p>
            <a:pPr lvl="0"/>
            <a:r>
              <a:rPr lang="nb-NO" altLang="nb-NO" dirty="0"/>
              <a:t>Femte nivå</a:t>
            </a:r>
          </a:p>
        </p:txBody>
      </p:sp>
      <p:sp>
        <p:nvSpPr>
          <p:cNvPr id="7" name="Rectangle 18"/>
          <p:cNvSpPr>
            <a:spLocks noChangeArrowheads="1"/>
          </p:cNvSpPr>
          <p:nvPr userDrawn="1"/>
        </p:nvSpPr>
        <p:spPr bwMode="auto">
          <a:xfrm>
            <a:off x="21597938" y="31030863"/>
            <a:ext cx="21602700" cy="13684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7BD8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nb-NO" altLang="nb-NO" smtClean="0"/>
          </a:p>
        </p:txBody>
      </p:sp>
      <p:pic>
        <p:nvPicPr>
          <p:cNvPr id="8" name="Picture 26" descr="549cmyk_MorkBlå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91675" y="31030863"/>
            <a:ext cx="8208963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Bild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016575"/>
            <a:ext cx="10801350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iming>
    <p:tnLst>
      <p:par>
        <p:cTn id="1" dur="indefinite" restart="never" nodeType="tmRoot"/>
      </p:par>
    </p:tnLst>
  </p:timing>
  <p:txStyles>
    <p:titleStyle>
      <a:lvl1pPr algn="l" defTabSz="2700338" rtl="0" eaLnBrk="0" fontAlgn="base" hangingPunct="0">
        <a:spcBef>
          <a:spcPct val="0"/>
        </a:spcBef>
        <a:spcAft>
          <a:spcPct val="0"/>
        </a:spcAft>
        <a:defRPr sz="11000" b="1" kern="1200">
          <a:solidFill>
            <a:srgbClr val="00529B"/>
          </a:solidFill>
          <a:latin typeface="Lucida Sans" charset="0"/>
          <a:ea typeface="Lucida Sans" charset="0"/>
          <a:cs typeface="Lucida Sans" charset="0"/>
        </a:defRPr>
      </a:lvl1pPr>
      <a:lvl2pPr algn="l" defTabSz="2700338" rtl="0" eaLnBrk="0" fontAlgn="base" hangingPunct="0">
        <a:spcBef>
          <a:spcPct val="0"/>
        </a:spcBef>
        <a:spcAft>
          <a:spcPct val="0"/>
        </a:spcAft>
        <a:defRPr sz="8250" b="1">
          <a:solidFill>
            <a:srgbClr val="00529B"/>
          </a:solidFill>
          <a:latin typeface="Calibri" charset="0"/>
          <a:ea typeface="Calibri" charset="0"/>
          <a:cs typeface="Calibri" charset="0"/>
        </a:defRPr>
      </a:lvl2pPr>
      <a:lvl3pPr algn="l" defTabSz="2700338" rtl="0" eaLnBrk="0" fontAlgn="base" hangingPunct="0">
        <a:spcBef>
          <a:spcPct val="0"/>
        </a:spcBef>
        <a:spcAft>
          <a:spcPct val="0"/>
        </a:spcAft>
        <a:defRPr sz="8250" b="1">
          <a:solidFill>
            <a:srgbClr val="00529B"/>
          </a:solidFill>
          <a:latin typeface="Calibri" charset="0"/>
          <a:ea typeface="Calibri" charset="0"/>
          <a:cs typeface="Calibri" charset="0"/>
        </a:defRPr>
      </a:lvl3pPr>
      <a:lvl4pPr algn="l" defTabSz="2700338" rtl="0" eaLnBrk="0" fontAlgn="base" hangingPunct="0">
        <a:spcBef>
          <a:spcPct val="0"/>
        </a:spcBef>
        <a:spcAft>
          <a:spcPct val="0"/>
        </a:spcAft>
        <a:defRPr sz="8250" b="1">
          <a:solidFill>
            <a:srgbClr val="00529B"/>
          </a:solidFill>
          <a:latin typeface="Calibri" charset="0"/>
          <a:ea typeface="Calibri" charset="0"/>
          <a:cs typeface="Calibri" charset="0"/>
        </a:defRPr>
      </a:lvl4pPr>
      <a:lvl5pPr algn="l" defTabSz="2700338" rtl="0" eaLnBrk="0" fontAlgn="base" hangingPunct="0">
        <a:spcBef>
          <a:spcPct val="0"/>
        </a:spcBef>
        <a:spcAft>
          <a:spcPct val="0"/>
        </a:spcAft>
        <a:defRPr sz="8250" b="1">
          <a:solidFill>
            <a:srgbClr val="00529B"/>
          </a:solidFill>
          <a:latin typeface="Calibri" charset="0"/>
          <a:ea typeface="Calibri" charset="0"/>
          <a:cs typeface="Calibri" charset="0"/>
        </a:defRPr>
      </a:lvl5pPr>
      <a:lvl6pPr marL="342900" algn="l" defTabSz="2700338" rtl="0" eaLnBrk="1" fontAlgn="base" hangingPunct="1">
        <a:spcBef>
          <a:spcPct val="0"/>
        </a:spcBef>
        <a:spcAft>
          <a:spcPct val="0"/>
        </a:spcAft>
        <a:defRPr sz="8250" b="1">
          <a:solidFill>
            <a:schemeClr val="tx2"/>
          </a:solidFill>
          <a:latin typeface="Lucida Sans" charset="0"/>
        </a:defRPr>
      </a:lvl6pPr>
      <a:lvl7pPr marL="685800" algn="l" defTabSz="2700338" rtl="0" eaLnBrk="1" fontAlgn="base" hangingPunct="1">
        <a:spcBef>
          <a:spcPct val="0"/>
        </a:spcBef>
        <a:spcAft>
          <a:spcPct val="0"/>
        </a:spcAft>
        <a:defRPr sz="8250" b="1">
          <a:solidFill>
            <a:schemeClr val="tx2"/>
          </a:solidFill>
          <a:latin typeface="Lucida Sans" charset="0"/>
        </a:defRPr>
      </a:lvl7pPr>
      <a:lvl8pPr marL="1028700" algn="l" defTabSz="2700338" rtl="0" eaLnBrk="1" fontAlgn="base" hangingPunct="1">
        <a:spcBef>
          <a:spcPct val="0"/>
        </a:spcBef>
        <a:spcAft>
          <a:spcPct val="0"/>
        </a:spcAft>
        <a:defRPr sz="8250" b="1">
          <a:solidFill>
            <a:schemeClr val="tx2"/>
          </a:solidFill>
          <a:latin typeface="Lucida Sans" charset="0"/>
        </a:defRPr>
      </a:lvl8pPr>
      <a:lvl9pPr marL="1371600" algn="l" defTabSz="2700338" rtl="0" eaLnBrk="1" fontAlgn="base" hangingPunct="1">
        <a:spcBef>
          <a:spcPct val="0"/>
        </a:spcBef>
        <a:spcAft>
          <a:spcPct val="0"/>
        </a:spcAft>
        <a:defRPr sz="8250" b="1">
          <a:solidFill>
            <a:schemeClr val="tx2"/>
          </a:solidFill>
          <a:latin typeface="Lucida Sans" charset="0"/>
        </a:defRPr>
      </a:lvl9pPr>
    </p:titleStyle>
    <p:bodyStyle>
      <a:lvl1pPr marL="269081" indent="-269081" algn="l" defTabSz="2700338" rtl="0" eaLnBrk="0" fontAlgn="base" hangingPunct="0">
        <a:spcBef>
          <a:spcPct val="20000"/>
        </a:spcBef>
        <a:spcAft>
          <a:spcPct val="0"/>
        </a:spcAft>
        <a:buSzPct val="75000"/>
        <a:buFont typeface="Wingdings" charset="2"/>
        <a:defRPr sz="4000" b="1" kern="1200">
          <a:solidFill>
            <a:schemeClr val="accent1"/>
          </a:solidFill>
          <a:latin typeface="Lucida Sans" charset="0"/>
          <a:ea typeface="Lucida Sans" charset="0"/>
          <a:cs typeface="Lucida Sans" charset="0"/>
        </a:defRPr>
      </a:lvl1pPr>
      <a:lvl2pPr marL="2632472" indent="-1012031" algn="l" defTabSz="2700338" rtl="0" eaLnBrk="0" fontAlgn="base" hangingPunct="0">
        <a:spcBef>
          <a:spcPct val="20000"/>
        </a:spcBef>
        <a:spcAft>
          <a:spcPct val="0"/>
        </a:spcAft>
        <a:defRPr sz="2250" kern="1200">
          <a:solidFill>
            <a:schemeClr val="tx1"/>
          </a:solidFill>
          <a:latin typeface="+mn-lt"/>
          <a:ea typeface="Calibri" charset="0"/>
          <a:cs typeface="Calibri" charset="0"/>
        </a:defRPr>
      </a:lvl2pPr>
      <a:lvl3pPr marL="4050506" indent="-809625" algn="l" defTabSz="2700338" rtl="0" eaLnBrk="0" fontAlgn="base" hangingPunct="0">
        <a:spcBef>
          <a:spcPct val="20000"/>
        </a:spcBef>
        <a:spcAft>
          <a:spcPct val="0"/>
        </a:spcAft>
        <a:buFont typeface="Wingdings" charset="2"/>
        <a:defRPr sz="2250" kern="1200">
          <a:solidFill>
            <a:schemeClr val="tx1"/>
          </a:solidFill>
          <a:latin typeface="+mn-lt"/>
          <a:ea typeface="Calibri" charset="0"/>
          <a:cs typeface="Calibri" charset="0"/>
        </a:defRPr>
      </a:lvl3pPr>
      <a:lvl4pPr marL="5670947" indent="-810816" algn="l" defTabSz="2700338" rtl="0" eaLnBrk="0" fontAlgn="base" hangingPunct="0">
        <a:spcBef>
          <a:spcPct val="20000"/>
        </a:spcBef>
        <a:spcAft>
          <a:spcPct val="0"/>
        </a:spcAft>
        <a:defRPr sz="2250" kern="1200">
          <a:solidFill>
            <a:schemeClr val="tx1"/>
          </a:solidFill>
          <a:latin typeface="+mn-lt"/>
          <a:ea typeface="Calibri" charset="0"/>
          <a:cs typeface="Calibri" charset="0"/>
        </a:defRPr>
      </a:lvl4pPr>
      <a:lvl5pPr marL="7291388" indent="-810816" algn="l" defTabSz="2700338" rtl="0" eaLnBrk="0" fontAlgn="base" hangingPunct="0">
        <a:spcBef>
          <a:spcPct val="20000"/>
        </a:spcBef>
        <a:spcAft>
          <a:spcPct val="0"/>
        </a:spcAft>
        <a:buChar char="•"/>
        <a:defRPr sz="2250" kern="1200">
          <a:solidFill>
            <a:schemeClr val="tx1"/>
          </a:solidFill>
          <a:latin typeface="+mn-lt"/>
          <a:ea typeface="Calibri" charset="0"/>
          <a:cs typeface="Calibri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878667" y="1296369"/>
            <a:ext cx="37374105" cy="2159794"/>
          </a:xfrm>
        </p:spPr>
        <p:txBody>
          <a:bodyPr/>
          <a:lstStyle/>
          <a:p>
            <a:pPr algn="ctr"/>
            <a:r>
              <a:rPr lang="nb-NO" sz="11000" dirty="0" smtClean="0">
                <a:latin typeface="Lucida Sans" charset="0"/>
                <a:ea typeface="Lucida Sans" charset="0"/>
                <a:cs typeface="Lucida Sans" charset="0"/>
              </a:rPr>
              <a:t>Tittel</a:t>
            </a:r>
            <a:endParaRPr lang="nb-NO" sz="11000" dirty="0">
              <a:latin typeface="Lucida Sans" charset="0"/>
              <a:ea typeface="Lucida Sans" charset="0"/>
              <a:cs typeface="Lucida Sans" charset="0"/>
            </a:endParaRPr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nb-NO" dirty="0">
                <a:latin typeface="Lucida Sans" charset="0"/>
                <a:ea typeface="Lucida Sans" charset="0"/>
                <a:cs typeface="Lucida Sans" charset="0"/>
              </a:rPr>
              <a:t>Undertittel</a:t>
            </a:r>
          </a:p>
          <a:p>
            <a:r>
              <a:rPr lang="nb-NO" b="0" dirty="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rPr>
              <a:t>tekst</a:t>
            </a:r>
          </a:p>
          <a:p>
            <a:endParaRPr lang="nb-NO" dirty="0">
              <a:latin typeface="Lucida Sans" charset="0"/>
              <a:ea typeface="Lucida Sans" charset="0"/>
              <a:cs typeface="Lucida Sans" charset="0"/>
            </a:endParaRPr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nb-NO" dirty="0" smtClean="0">
                <a:latin typeface="Lucida Sans" charset="0"/>
                <a:ea typeface="Lucida Sans" charset="0"/>
                <a:cs typeface="Lucida Sans" charset="0"/>
              </a:rPr>
              <a:t>Undertittel</a:t>
            </a:r>
          </a:p>
          <a:p>
            <a:r>
              <a:rPr lang="nb-NO" b="0" dirty="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rPr>
              <a:t>t</a:t>
            </a:r>
            <a:r>
              <a:rPr lang="nb-NO" b="0" dirty="0" smtClean="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rPr>
              <a:t>ekst</a:t>
            </a:r>
          </a:p>
          <a:p>
            <a:endParaRPr lang="nb-NO" b="0" dirty="0" smtClean="0">
              <a:solidFill>
                <a:schemeClr val="tx1"/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r>
              <a:rPr lang="nb-NO" dirty="0">
                <a:latin typeface="Lucida Sans" charset="0"/>
                <a:ea typeface="Lucida Sans" charset="0"/>
                <a:cs typeface="Lucida Sans" charset="0"/>
              </a:rPr>
              <a:t>Undertittel</a:t>
            </a:r>
          </a:p>
          <a:p>
            <a:r>
              <a:rPr lang="nb-NO" b="0" dirty="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rPr>
              <a:t>tekst</a:t>
            </a:r>
          </a:p>
          <a:p>
            <a:endParaRPr lang="nb-NO" b="0" dirty="0" smtClean="0">
              <a:solidFill>
                <a:schemeClr val="tx1"/>
              </a:solidFill>
              <a:latin typeface="Lucida Sans" charset="0"/>
              <a:ea typeface="Lucida Sans" charset="0"/>
              <a:cs typeface="Lucida Sans" charset="0"/>
            </a:endParaRP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nb-NO" dirty="0">
                <a:latin typeface="Lucida Sans" charset="0"/>
                <a:ea typeface="Lucida Sans" charset="0"/>
                <a:cs typeface="Lucida Sans" charset="0"/>
              </a:rPr>
              <a:t>Undertittel</a:t>
            </a:r>
          </a:p>
          <a:p>
            <a:r>
              <a:rPr lang="nb-NO" b="0" dirty="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rPr>
              <a:t>tekst</a:t>
            </a:r>
          </a:p>
          <a:p>
            <a:endParaRPr lang="nb-NO" dirty="0">
              <a:latin typeface="Lucida Sans" charset="0"/>
              <a:ea typeface="Lucida Sans" charset="0"/>
              <a:cs typeface="Lucida Sans" charset="0"/>
            </a:endParaRPr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nb-NO" dirty="0">
                <a:latin typeface="Lucida Sans" charset="0"/>
                <a:ea typeface="Lucida Sans" charset="0"/>
                <a:cs typeface="Lucida Sans" charset="0"/>
              </a:rPr>
              <a:t>Undertittel</a:t>
            </a:r>
          </a:p>
          <a:p>
            <a:r>
              <a:rPr lang="nb-NO" b="0" dirty="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rPr>
              <a:t>tekst</a:t>
            </a:r>
          </a:p>
          <a:p>
            <a:endParaRPr lang="nb-NO" dirty="0">
              <a:latin typeface="Lucida Sans" charset="0"/>
              <a:ea typeface="Lucida Sans" charset="0"/>
              <a:cs typeface="Lucida Sans" charset="0"/>
            </a:endParaRPr>
          </a:p>
        </p:txBody>
      </p:sp>
      <p:sp>
        <p:nvSpPr>
          <p:cNvPr id="8" name="TekstSylinder 7"/>
          <p:cNvSpPr txBox="1"/>
          <p:nvPr/>
        </p:nvSpPr>
        <p:spPr>
          <a:xfrm>
            <a:off x="11309079" y="3308351"/>
            <a:ext cx="20513279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nb-NO" sz="2400" dirty="0">
                <a:solidFill>
                  <a:schemeClr val="accent5"/>
                </a:solidFill>
                <a:latin typeface="Lucida Sans" charset="0"/>
                <a:ea typeface="Lucida Sans" charset="0"/>
                <a:cs typeface="Lucida Sans" charset="0"/>
              </a:rPr>
              <a:t>Medvirkende</a:t>
            </a:r>
          </a:p>
        </p:txBody>
      </p:sp>
    </p:spTree>
    <p:extLst>
      <p:ext uri="{BB962C8B-B14F-4D97-AF65-F5344CB8AC3E}">
        <p14:creationId xmlns:p14="http://schemas.microsoft.com/office/powerpoint/2010/main" val="123137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kat">
  <a:themeElements>
    <a:clrScheme name="Egendefinert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529B"/>
      </a:accent1>
      <a:accent2>
        <a:srgbClr val="A0C7D1"/>
      </a:accent2>
      <a:accent3>
        <a:srgbClr val="FFFFFF"/>
      </a:accent3>
      <a:accent4>
        <a:srgbClr val="000000"/>
      </a:accent4>
      <a:accent5>
        <a:srgbClr val="00728F"/>
      </a:accent5>
      <a:accent6>
        <a:srgbClr val="EC6608"/>
      </a:accent6>
      <a:hlink>
        <a:srgbClr val="CCCCFF"/>
      </a:hlink>
      <a:folHlink>
        <a:srgbClr val="B2B2B2"/>
      </a:folHlink>
    </a:clrScheme>
    <a:fontScheme name="Ekstern for støttefunksjoner, Gul stripe livets tre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altLang="nb-NO" sz="113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altLang="nb-NO" sz="113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Ekstern for støttefunksjoner, Gul stripe livets tr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stern for støttefunksjoner, Gul stripe livets t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stern for støttefunksjoner, Gul stripe livets tr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stern for støttefunksjoner, Gul stripe livets tr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stern for støttefunksjoner, Gul stripe livets tr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stern for støttefunksjoner, Gul stripe livets tr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stern for støttefunksjoner, Gul stripe livets tr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kat" id="{6FD48A96-838D-194E-AC89-D35CC33D60F2}" vid="{7C8B9832-3F26-9446-AA28-05402AF622EB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66F32A78BB66459BFDE245A369F942" ma:contentTypeVersion="13" ma:contentTypeDescription="Opprett et nytt dokument." ma:contentTypeScope="" ma:versionID="ebea3decd9883df0806d84c4e7cc69dd">
  <xsd:schema xmlns:xsd="http://www.w3.org/2001/XMLSchema" xmlns:xs="http://www.w3.org/2001/XMLSchema" xmlns:p="http://schemas.microsoft.com/office/2006/metadata/properties" xmlns:ns1="http://schemas.microsoft.com/sharepoint/v3" xmlns:ns2="17e7e7be-fd0b-4c18-a2f1-894a4e85b8c1" targetNamespace="http://schemas.microsoft.com/office/2006/metadata/properties" ma:root="true" ma:fieldsID="5dad588c66c562e9ba34d9bcdbc762da" ns1:_="" ns2:_="">
    <xsd:import namespace="http://schemas.microsoft.com/sharepoint/v3"/>
    <xsd:import namespace="17e7e7be-fd0b-4c18-a2f1-894a4e85b8c1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e7e7be-fd0b-4c18-a2f1-894a4e85b8c1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a59927bc-1318-4649-bace-98d6dd9b564d}" ma:internalName="TaxCatchAll" ma:showField="CatchAllData" ma:web="17e7e7be-fd0b-4c18-a2f1-894a4e85b8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a59927bc-1318-4649-bace-98d6dd9b564d}" ma:internalName="TaxCatchAllLabel" ma:readOnly="true" ma:showField="CatchAllDataLabel" ma:web="17e7e7be-fd0b-4c18-a2f1-894a4e85b8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NSPRollUpIngress xmlns="17e7e7be-fd0b-4c18-a2f1-894a4e85b8c1" xsi:nil="true"/>
    <TaxKeywordTaxHTField xmlns="17e7e7be-fd0b-4c18-a2f1-894a4e85b8c1">
      <Terms xmlns="http://schemas.microsoft.com/office/infopath/2007/PartnerControls"/>
    </TaxKeywordTaxHTField>
    <PublishingExpirationDate xmlns="http://schemas.microsoft.com/sharepoint/v3" xsi:nil="true"/>
    <PublishingStartDate xmlns="http://schemas.microsoft.com/sharepoint/v3" xsi:nil="true"/>
    <TaxCatchAll xmlns="17e7e7be-fd0b-4c18-a2f1-894a4e85b8c1"/>
  </documentManagement>
</p:properties>
</file>

<file path=customXml/itemProps1.xml><?xml version="1.0" encoding="utf-8"?>
<ds:datastoreItem xmlns:ds="http://schemas.openxmlformats.org/officeDocument/2006/customXml" ds:itemID="{E03E7A5F-DA9D-4FC0-A523-2B933D388C15}"/>
</file>

<file path=customXml/itemProps2.xml><?xml version="1.0" encoding="utf-8"?>
<ds:datastoreItem xmlns:ds="http://schemas.openxmlformats.org/officeDocument/2006/customXml" ds:itemID="{A527E213-2130-4978-96B1-459FBFAFB484}"/>
</file>

<file path=customXml/itemProps3.xml><?xml version="1.0" encoding="utf-8"?>
<ds:datastoreItem xmlns:ds="http://schemas.openxmlformats.org/officeDocument/2006/customXml" ds:itemID="{D1D592DB-EC0D-403A-A4F9-A7C62BD5D54B}"/>
</file>

<file path=docProps/app.xml><?xml version="1.0" encoding="utf-8"?>
<Properties xmlns="http://schemas.openxmlformats.org/officeDocument/2006/extended-properties" xmlns:vt="http://schemas.openxmlformats.org/officeDocument/2006/docPropsVTypes">
  <Template>plakat</Template>
  <TotalTime>34</TotalTime>
  <Words>12</Words>
  <Application>Microsoft Macintosh PowerPoint</Application>
  <PresentationFormat>Tilpasset</PresentationFormat>
  <Paragraphs>13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Calibri</vt:lpstr>
      <vt:lpstr>Arial</vt:lpstr>
      <vt:lpstr>Lucida Sans</vt:lpstr>
      <vt:lpstr>Times New Roman</vt:lpstr>
      <vt:lpstr>Wingdings</vt:lpstr>
      <vt:lpstr>plakat</vt:lpstr>
      <vt:lpstr>Tittel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Tittel</dc:title>
  <dc:creator>Microsoft Office-bruker</dc:creator>
  <cp:keywords>_£Bilde</cp:keywords>
  <cp:lastModifiedBy>Microsoft Office-bruker</cp:lastModifiedBy>
  <cp:revision>7</cp:revision>
  <cp:lastPrinted>2002-10-29T07:49:57Z</cp:lastPrinted>
  <dcterms:created xsi:type="dcterms:W3CDTF">2018-10-30T13:54:38Z</dcterms:created>
  <dcterms:modified xsi:type="dcterms:W3CDTF">2018-10-31T13:23:03Z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0x010100BC66F32A78BB66459BFDE245A369F942</vt:lpwstr>
  </property>
  <property fmtid="{D5CDD505-2E9C-101B-9397-08002B2CF9AE}" pid="3" name="TaxKeyword">
    <vt:lpwstr/>
  </property>
  <property fmtid="{D5CDD505-2E9C-101B-9397-08002B2CF9AE}" pid="4" name="Order">
    <vt:r8>400</vt:r8>
  </property>
  <property fmtid="{D5CDD505-2E9C-101B-9397-08002B2CF9AE}" pid="5" name="TemplateUrl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xd_Signature">
    <vt:bool>false</vt:bool>
  </property>
  <property fmtid="{D5CDD505-2E9C-101B-9397-08002B2CF9AE}" pid="9" name="xd_ProgID">
    <vt:lpwstr/>
  </property>
</Properties>
</file>