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31943675" cy="4274185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B"/>
    <a:srgbClr val="00EFFF"/>
    <a:srgbClr val="007BD8"/>
    <a:srgbClr val="0D82E3"/>
    <a:srgbClr val="005CA5"/>
    <a:srgbClr val="FFFF00"/>
    <a:srgbClr val="FFDD4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4" autoAdjust="0"/>
    <p:restoredTop sz="94685"/>
  </p:normalViewPr>
  <p:slideViewPr>
    <p:cSldViewPr>
      <p:cViewPr>
        <p:scale>
          <a:sx n="22" d="100"/>
          <a:sy n="22" d="100"/>
        </p:scale>
        <p:origin x="3752" y="-352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965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6350"/>
            <a:ext cx="13836650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t" anchorCtr="0" compatLnSpc="1">
            <a:prstTxWarp prst="textNoShape">
              <a:avLst/>
            </a:prstTxWarp>
          </a:bodyPr>
          <a:lstStyle>
            <a:lvl1pPr defTabSz="3454400">
              <a:defRPr sz="4300" i="1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107025" y="-6350"/>
            <a:ext cx="13836650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t" anchorCtr="0" compatLnSpc="1">
            <a:prstTxWarp prst="textNoShape">
              <a:avLst/>
            </a:prstTxWarp>
          </a:bodyPr>
          <a:lstStyle>
            <a:lvl1pPr algn="r" defTabSz="3454400">
              <a:defRPr sz="4300" i="1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6963" y="3235325"/>
            <a:ext cx="11977687" cy="15970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257675" y="20307300"/>
            <a:ext cx="23428325" cy="1923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12523" tIns="202767" rIns="412523" bIns="2027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0" smtClean="0"/>
              <a:t>Klikk for å redigere tekststiler i malen</a:t>
            </a:r>
          </a:p>
          <a:p>
            <a:pPr lvl="1"/>
            <a:r>
              <a:rPr lang="nb-NO" altLang="nb-NO" noProof="0" smtClean="0"/>
              <a:t>Andre nivå</a:t>
            </a:r>
          </a:p>
          <a:p>
            <a:pPr lvl="2"/>
            <a:r>
              <a:rPr lang="nb-NO" altLang="nb-NO" noProof="0" smtClean="0"/>
              <a:t>Tredje nivå</a:t>
            </a:r>
          </a:p>
          <a:p>
            <a:pPr lvl="3"/>
            <a:r>
              <a:rPr lang="nb-NO" altLang="nb-NO" noProof="0" smtClean="0"/>
              <a:t>Fjerde nivå</a:t>
            </a:r>
          </a:p>
          <a:p>
            <a:pPr lvl="4"/>
            <a:r>
              <a:rPr lang="nb-NO" altLang="nb-NO" noProof="0" smtClean="0"/>
              <a:t>Femte nivå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606663"/>
            <a:ext cx="13836650" cy="214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b" anchorCtr="0" compatLnSpc="1">
            <a:prstTxWarp prst="textNoShape">
              <a:avLst/>
            </a:prstTxWarp>
          </a:bodyPr>
          <a:lstStyle>
            <a:lvl1pPr defTabSz="3454400">
              <a:defRPr sz="4300" i="1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07025" y="40606663"/>
            <a:ext cx="13836650" cy="214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b" anchorCtr="0" compatLnSpc="1">
            <a:prstTxWarp prst="textNoShape">
              <a:avLst/>
            </a:prstTxWarp>
          </a:bodyPr>
          <a:lstStyle>
            <a:lvl1pPr algn="r" defTabSz="3454400">
              <a:defRPr sz="4300" i="1"/>
            </a:lvl1pPr>
          </a:lstStyle>
          <a:p>
            <a:pPr>
              <a:defRPr/>
            </a:pPr>
            <a:fld id="{F8DA0EBD-AE0C-CE47-8084-BAE98FA04E74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6118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63550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27100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92238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55788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3"/>
          <p:cNvSpPr>
            <a:spLocks noGrp="1"/>
          </p:cNvSpPr>
          <p:nvPr>
            <p:ph type="body" sz="quarter" idx="16"/>
          </p:nvPr>
        </p:nvSpPr>
        <p:spPr>
          <a:xfrm>
            <a:off x="20796250" y="5760940"/>
            <a:ext cx="8713788" cy="34996535"/>
          </a:xfrm>
          <a:prstGeom prst="rect">
            <a:avLst/>
          </a:prstGeom>
        </p:spPr>
        <p:txBody>
          <a:bodyPr/>
          <a:lstStyle>
            <a:lvl5pPr marL="8640762" indent="0">
              <a:buNone/>
              <a:defRPr/>
            </a:lvl5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2159000" y="2159000"/>
            <a:ext cx="27351038" cy="2879725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6" name="Plassholder for tekst 3"/>
          <p:cNvSpPr>
            <a:spLocks noGrp="1"/>
          </p:cNvSpPr>
          <p:nvPr>
            <p:ph type="body" sz="quarter" idx="17"/>
          </p:nvPr>
        </p:nvSpPr>
        <p:spPr>
          <a:xfrm>
            <a:off x="2159000" y="5760940"/>
            <a:ext cx="8713788" cy="3499653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1" name="Plassholder for tekst 3"/>
          <p:cNvSpPr>
            <a:spLocks noGrp="1"/>
          </p:cNvSpPr>
          <p:nvPr>
            <p:ph type="body" sz="quarter" idx="18"/>
          </p:nvPr>
        </p:nvSpPr>
        <p:spPr>
          <a:xfrm>
            <a:off x="11521505" y="5760940"/>
            <a:ext cx="8713788" cy="349965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58813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20534313" y="6481763"/>
            <a:ext cx="9012237" cy="3427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434969" tIns="217487" rIns="434969" bIns="217487" spcCol="1080000"/>
          <a:lstStyle>
            <a:lvl1pPr marL="1620838" indent="-162083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charset="2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09963" indent="-1349375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79500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1263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850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nb-NO" altLang="nb-NO" dirty="0" smtClean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20534313" y="6481763"/>
            <a:ext cx="9012237" cy="3427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434969" tIns="217487" rIns="434969" bIns="217487" spcCol="1080000"/>
          <a:lstStyle>
            <a:lvl1pPr marL="1620838" indent="-162083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charset="2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09963" indent="-1349375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79500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1263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850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nb-NO" altLang="nb-NO" dirty="0" smtClean="0"/>
          </a:p>
        </p:txBody>
      </p:sp>
      <p:sp>
        <p:nvSpPr>
          <p:cNvPr id="1030" name="Plassholder for tittel 2"/>
          <p:cNvSpPr>
            <a:spLocks noGrp="1"/>
          </p:cNvSpPr>
          <p:nvPr>
            <p:ph type="title"/>
          </p:nvPr>
        </p:nvSpPr>
        <p:spPr bwMode="auto">
          <a:xfrm>
            <a:off x="2227263" y="2300288"/>
            <a:ext cx="27949525" cy="835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31" name="Plassholder for tekst 10"/>
          <p:cNvSpPr>
            <a:spLocks noGrp="1"/>
          </p:cNvSpPr>
          <p:nvPr>
            <p:ph type="body" idx="1"/>
          </p:nvPr>
        </p:nvSpPr>
        <p:spPr bwMode="auto">
          <a:xfrm>
            <a:off x="2293938" y="11501438"/>
            <a:ext cx="27949525" cy="274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0"/>
            <a:r>
              <a:rPr lang="nb-NO" altLang="nb-NO"/>
              <a:t>Andre nivå</a:t>
            </a:r>
          </a:p>
          <a:p>
            <a:pPr lvl="0"/>
            <a:r>
              <a:rPr lang="nb-NO" altLang="nb-NO"/>
              <a:t>Tredje nivå</a:t>
            </a:r>
          </a:p>
          <a:p>
            <a:pPr lvl="0"/>
            <a:r>
              <a:rPr lang="nb-NO" altLang="nb-NO"/>
              <a:t>Fjerde nivå</a:t>
            </a:r>
          </a:p>
          <a:p>
            <a:pPr lvl="0"/>
            <a:r>
              <a:rPr lang="nb-NO" altLang="nb-NO"/>
              <a:t>Femte nivå</a:t>
            </a:r>
          </a:p>
        </p:txBody>
      </p:sp>
      <p:sp>
        <p:nvSpPr>
          <p:cNvPr id="16" name="Rectangle 18"/>
          <p:cNvSpPr>
            <a:spLocks noChangeArrowheads="1"/>
          </p:cNvSpPr>
          <p:nvPr userDrawn="1"/>
        </p:nvSpPr>
        <p:spPr bwMode="auto">
          <a:xfrm>
            <a:off x="10801350" y="41836975"/>
            <a:ext cx="21602700" cy="13684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7BD8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nb-NO" altLang="nb-NO" smtClean="0"/>
          </a:p>
        </p:txBody>
      </p:sp>
      <p:pic>
        <p:nvPicPr>
          <p:cNvPr id="17" name="Picture 26" descr="549cmyk_MorkBlå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5088" y="41836975"/>
            <a:ext cx="82089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Bil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24275"/>
            <a:ext cx="10801350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txStyles>
    <p:titleStyle>
      <a:lvl1pPr algn="l" defTabSz="3600450" rtl="0" eaLnBrk="0" fontAlgn="base" hangingPunct="0">
        <a:spcBef>
          <a:spcPct val="0"/>
        </a:spcBef>
        <a:spcAft>
          <a:spcPct val="0"/>
        </a:spcAft>
        <a:defRPr sz="11000" b="1" kern="1200">
          <a:solidFill>
            <a:srgbClr val="00529B"/>
          </a:solidFill>
          <a:latin typeface="+mj-lt"/>
          <a:ea typeface="+mj-ea"/>
          <a:cs typeface="+mj-cs"/>
        </a:defRPr>
      </a:lvl1pPr>
      <a:lvl2pPr algn="l" defTabSz="3600450" rtl="0" eaLnBrk="0" fontAlgn="base" hangingPunct="0">
        <a:spcBef>
          <a:spcPct val="0"/>
        </a:spcBef>
        <a:spcAft>
          <a:spcPct val="0"/>
        </a:spcAft>
        <a:defRPr sz="11000" b="1">
          <a:solidFill>
            <a:srgbClr val="00529B"/>
          </a:solidFill>
          <a:latin typeface="Lucida Sans" charset="0"/>
        </a:defRPr>
      </a:lvl2pPr>
      <a:lvl3pPr algn="l" defTabSz="3600450" rtl="0" eaLnBrk="0" fontAlgn="base" hangingPunct="0">
        <a:spcBef>
          <a:spcPct val="0"/>
        </a:spcBef>
        <a:spcAft>
          <a:spcPct val="0"/>
        </a:spcAft>
        <a:defRPr sz="11000" b="1">
          <a:solidFill>
            <a:srgbClr val="00529B"/>
          </a:solidFill>
          <a:latin typeface="Lucida Sans" charset="0"/>
        </a:defRPr>
      </a:lvl3pPr>
      <a:lvl4pPr algn="l" defTabSz="3600450" rtl="0" eaLnBrk="0" fontAlgn="base" hangingPunct="0">
        <a:spcBef>
          <a:spcPct val="0"/>
        </a:spcBef>
        <a:spcAft>
          <a:spcPct val="0"/>
        </a:spcAft>
        <a:defRPr sz="11000" b="1">
          <a:solidFill>
            <a:srgbClr val="00529B"/>
          </a:solidFill>
          <a:latin typeface="Lucida Sans" charset="0"/>
        </a:defRPr>
      </a:lvl4pPr>
      <a:lvl5pPr algn="l" defTabSz="3600450" rtl="0" eaLnBrk="0" fontAlgn="base" hangingPunct="0">
        <a:spcBef>
          <a:spcPct val="0"/>
        </a:spcBef>
        <a:spcAft>
          <a:spcPct val="0"/>
        </a:spcAft>
        <a:defRPr sz="11000" b="1">
          <a:solidFill>
            <a:srgbClr val="00529B"/>
          </a:solidFill>
          <a:latin typeface="Lucida Sans" charset="0"/>
        </a:defRPr>
      </a:lvl5pPr>
      <a:lvl6pPr marL="457200" algn="l" defTabSz="3600450" rtl="0" eaLnBrk="1" fontAlgn="base" hangingPunct="1">
        <a:spcBef>
          <a:spcPct val="0"/>
        </a:spcBef>
        <a:spcAft>
          <a:spcPct val="0"/>
        </a:spcAft>
        <a:defRPr sz="11000" b="1">
          <a:solidFill>
            <a:schemeClr val="tx2"/>
          </a:solidFill>
          <a:latin typeface="Lucida Sans" charset="0"/>
        </a:defRPr>
      </a:lvl6pPr>
      <a:lvl7pPr marL="914400" algn="l" defTabSz="3600450" rtl="0" eaLnBrk="1" fontAlgn="base" hangingPunct="1">
        <a:spcBef>
          <a:spcPct val="0"/>
        </a:spcBef>
        <a:spcAft>
          <a:spcPct val="0"/>
        </a:spcAft>
        <a:defRPr sz="11000" b="1">
          <a:solidFill>
            <a:schemeClr val="tx2"/>
          </a:solidFill>
          <a:latin typeface="Lucida Sans" charset="0"/>
        </a:defRPr>
      </a:lvl7pPr>
      <a:lvl8pPr marL="1371600" algn="l" defTabSz="3600450" rtl="0" eaLnBrk="1" fontAlgn="base" hangingPunct="1">
        <a:spcBef>
          <a:spcPct val="0"/>
        </a:spcBef>
        <a:spcAft>
          <a:spcPct val="0"/>
        </a:spcAft>
        <a:defRPr sz="11000" b="1">
          <a:solidFill>
            <a:schemeClr val="tx2"/>
          </a:solidFill>
          <a:latin typeface="Lucida Sans" charset="0"/>
        </a:defRPr>
      </a:lvl8pPr>
      <a:lvl9pPr marL="1828800" algn="l" defTabSz="3600450" rtl="0" eaLnBrk="1" fontAlgn="base" hangingPunct="1">
        <a:spcBef>
          <a:spcPct val="0"/>
        </a:spcBef>
        <a:spcAft>
          <a:spcPct val="0"/>
        </a:spcAft>
        <a:defRPr sz="11000" b="1">
          <a:solidFill>
            <a:schemeClr val="tx2"/>
          </a:solidFill>
          <a:latin typeface="Lucida Sans" charset="0"/>
        </a:defRPr>
      </a:lvl9pPr>
    </p:titleStyle>
    <p:bodyStyle>
      <a:lvl1pPr marL="358775" indent="-358775" algn="l" defTabSz="3600450" rtl="0" eaLnBrk="0" fontAlgn="base" hangingPunct="0">
        <a:spcBef>
          <a:spcPct val="20000"/>
        </a:spcBef>
        <a:spcAft>
          <a:spcPct val="0"/>
        </a:spcAft>
        <a:buSzPct val="75000"/>
        <a:buFont typeface="Wingdings" charset="2"/>
        <a:defRPr sz="40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3509963" indent="-1349375" algn="l" defTabSz="3600450" rtl="0" eaLnBrk="0" fontAlgn="base" hangingPunct="0">
        <a:spcBef>
          <a:spcPct val="20000"/>
        </a:spcBef>
        <a:spcAft>
          <a:spcPct val="0"/>
        </a:spcAft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3600450" rtl="0" eaLnBrk="0" fontAlgn="base" hangingPunct="0">
        <a:spcBef>
          <a:spcPct val="20000"/>
        </a:spcBef>
        <a:spcAft>
          <a:spcPct val="0"/>
        </a:spcAft>
        <a:buFont typeface="Wingdings" charset="2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7561263" indent="-1081088" algn="l" defTabSz="3600450" rtl="0" eaLnBrk="0" fontAlgn="base" hangingPunct="0">
        <a:spcBef>
          <a:spcPct val="20000"/>
        </a:spcBef>
        <a:spcAft>
          <a:spcPct val="0"/>
        </a:spcAft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850" indent="-1081088" algn="l" defTabSz="3600450" rtl="0" eaLnBrk="0" fontAlgn="base" hangingPunct="0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innhold 4"/>
          <p:cNvSpPr>
            <a:spLocks noGrp="1"/>
          </p:cNvSpPr>
          <p:nvPr>
            <p:ph type="body" sz="quarter" idx="4294967295"/>
          </p:nvPr>
        </p:nvSpPr>
        <p:spPr>
          <a:xfrm>
            <a:off x="2159000" y="5760940"/>
            <a:ext cx="8713788" cy="34996535"/>
          </a:xfrm>
        </p:spPr>
        <p:txBody>
          <a:bodyPr/>
          <a:lstStyle/>
          <a:p>
            <a:pPr marL="0" indent="0" eaLnBrk="1" hangingPunct="1"/>
            <a:r>
              <a:rPr lang="nb-NO" altLang="nb-NO" dirty="0"/>
              <a:t>Undertittel</a:t>
            </a:r>
          </a:p>
          <a:p>
            <a:pPr marL="0" indent="0" eaLnBrk="1" hangingPunct="1"/>
            <a:r>
              <a:rPr lang="nb-NO" altLang="nb-NO" b="0" dirty="0">
                <a:solidFill>
                  <a:schemeClr val="tx1"/>
                </a:solidFill>
              </a:rPr>
              <a:t>tekst</a:t>
            </a:r>
          </a:p>
          <a:p>
            <a:pPr marL="0" indent="0" eaLnBrk="1" hangingPunct="1"/>
            <a:endParaRPr lang="nb-NO" altLang="nb-NO" dirty="0"/>
          </a:p>
          <a:p>
            <a:pPr marL="0" indent="0" eaLnBrk="1" hangingPunct="1"/>
            <a:r>
              <a:rPr lang="nb-NO" altLang="nb-NO" dirty="0">
                <a:solidFill>
                  <a:srgbClr val="00529B"/>
                </a:solidFill>
              </a:rPr>
              <a:t>Undertittel</a:t>
            </a:r>
          </a:p>
          <a:p>
            <a:pPr marL="0" indent="0" eaLnBrk="1" hangingPunct="1"/>
            <a:r>
              <a:rPr lang="nb-NO" altLang="nb-NO" b="0" dirty="0">
                <a:solidFill>
                  <a:srgbClr val="000000"/>
                </a:solidFill>
              </a:rPr>
              <a:t>tekst</a:t>
            </a:r>
          </a:p>
          <a:p>
            <a:pPr marL="0" indent="0" eaLnBrk="1" hangingPunct="1"/>
            <a:endParaRPr lang="nb-NO" altLang="nb-NO" sz="3200" dirty="0"/>
          </a:p>
        </p:txBody>
      </p:sp>
      <p:sp>
        <p:nvSpPr>
          <p:cNvPr id="4099" name="Plassholder for tekst 6"/>
          <p:cNvSpPr>
            <a:spLocks noGrp="1"/>
          </p:cNvSpPr>
          <p:nvPr>
            <p:ph type="body" sz="quarter" idx="4294967295"/>
          </p:nvPr>
        </p:nvSpPr>
        <p:spPr>
          <a:xfrm>
            <a:off x="11520488" y="5760940"/>
            <a:ext cx="8713787" cy="34996535"/>
          </a:xfrm>
        </p:spPr>
        <p:txBody>
          <a:bodyPr/>
          <a:lstStyle/>
          <a:p>
            <a:pPr marL="0" indent="0" eaLnBrk="1" hangingPunct="1"/>
            <a:r>
              <a:rPr lang="nb-NO" altLang="nb-NO" dirty="0">
                <a:solidFill>
                  <a:srgbClr val="00529B"/>
                </a:solidFill>
              </a:rPr>
              <a:t>Undertittel</a:t>
            </a:r>
          </a:p>
          <a:p>
            <a:pPr marL="0" indent="0" eaLnBrk="1" hangingPunct="1"/>
            <a:r>
              <a:rPr lang="nb-NO" altLang="nb-NO" b="0" dirty="0">
                <a:solidFill>
                  <a:srgbClr val="000000"/>
                </a:solidFill>
              </a:rPr>
              <a:t>tekst</a:t>
            </a:r>
          </a:p>
          <a:p>
            <a:pPr marL="0" indent="0" eaLnBrk="1" hangingPunct="1"/>
            <a:endParaRPr lang="nb-NO" altLang="nb-NO" dirty="0"/>
          </a:p>
        </p:txBody>
      </p:sp>
      <p:sp>
        <p:nvSpPr>
          <p:cNvPr id="4100" name="Plassholder for tekst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eaLnBrk="1" hangingPunct="1"/>
            <a:r>
              <a:rPr lang="nb-NO" altLang="nb-NO" dirty="0">
                <a:solidFill>
                  <a:srgbClr val="00529B"/>
                </a:solidFill>
              </a:rPr>
              <a:t>Undertittel</a:t>
            </a:r>
          </a:p>
          <a:p>
            <a:pPr marL="0" indent="0" eaLnBrk="1" hangingPunct="1"/>
            <a:r>
              <a:rPr lang="nb-NO" altLang="nb-NO" b="0" dirty="0">
                <a:solidFill>
                  <a:srgbClr val="000000"/>
                </a:solidFill>
              </a:rPr>
              <a:t>tekst</a:t>
            </a:r>
          </a:p>
          <a:p>
            <a:pPr marL="0" indent="0" eaLnBrk="1" hangingPunct="1"/>
            <a:endParaRPr lang="nb-NO" altLang="nb-NO" dirty="0"/>
          </a:p>
        </p:txBody>
      </p:sp>
      <p:sp>
        <p:nvSpPr>
          <p:cNvPr id="4101" name="Tittel 5"/>
          <p:cNvSpPr>
            <a:spLocks noGrp="1"/>
          </p:cNvSpPr>
          <p:nvPr>
            <p:ph type="title"/>
          </p:nvPr>
        </p:nvSpPr>
        <p:spPr>
          <a:xfrm>
            <a:off x="2159000" y="1584325"/>
            <a:ext cx="27351038" cy="2879725"/>
          </a:xfrm>
        </p:spPr>
        <p:txBody>
          <a:bodyPr/>
          <a:lstStyle/>
          <a:p>
            <a:pPr algn="ctr" eaLnBrk="1" hangingPunct="1"/>
            <a:r>
              <a:rPr lang="nb-NO" altLang="nb-NO" dirty="0"/>
              <a:t>Tittel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2159000" y="4002087"/>
            <a:ext cx="273510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nb-NO" sz="2400" dirty="0">
                <a:solidFill>
                  <a:schemeClr val="accent5"/>
                </a:solidFill>
                <a:latin typeface="+mn-lt"/>
              </a:rPr>
              <a:t>Medvirkende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kat">
  <a:themeElements>
    <a:clrScheme name="Egendefiner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529B"/>
      </a:accent1>
      <a:accent2>
        <a:srgbClr val="A0C7D1"/>
      </a:accent2>
      <a:accent3>
        <a:srgbClr val="FFFFFF"/>
      </a:accent3>
      <a:accent4>
        <a:srgbClr val="000000"/>
      </a:accent4>
      <a:accent5>
        <a:srgbClr val="00728F"/>
      </a:accent5>
      <a:accent6>
        <a:srgbClr val="EC6608"/>
      </a:accent6>
      <a:hlink>
        <a:srgbClr val="CCCCFF"/>
      </a:hlink>
      <a:folHlink>
        <a:srgbClr val="B2B2B2"/>
      </a:folHlink>
    </a:clrScheme>
    <a:fontScheme name="Ekstern for støttefunksjoner, Gul stripe livets tr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11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11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Ekstern for støttefunksjoner, Gul stripe livets tr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stern for støttefunksjoner, Gul stripe livets tr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kat" id="{6FD48A96-838D-194E-AC89-D35CC33D60F2}" vid="{7C8B9832-3F26-9446-AA28-05402AF622EB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66F32A78BB66459BFDE245A369F942" ma:contentTypeVersion="13" ma:contentTypeDescription="Opprett et nytt dokument." ma:contentTypeScope="" ma:versionID="ebea3decd9883df0806d84c4e7cc69dd">
  <xsd:schema xmlns:xsd="http://www.w3.org/2001/XMLSchema" xmlns:xs="http://www.w3.org/2001/XMLSchema" xmlns:p="http://schemas.microsoft.com/office/2006/metadata/properties" xmlns:ns1="http://schemas.microsoft.com/sharepoint/v3" xmlns:ns2="17e7e7be-fd0b-4c18-a2f1-894a4e85b8c1" targetNamespace="http://schemas.microsoft.com/office/2006/metadata/properties" ma:root="true" ma:fieldsID="5dad588c66c562e9ba34d9bcdbc762da" ns1:_="" ns2:_="">
    <xsd:import namespace="http://schemas.microsoft.com/sharepoint/v3"/>
    <xsd:import namespace="17e7e7be-fd0b-4c18-a2f1-894a4e85b8c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7e7be-fd0b-4c18-a2f1-894a4e85b8c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a59927bc-1318-4649-bace-98d6dd9b564d}" ma:internalName="TaxCatchAll" ma:showField="CatchAllData" ma:web="17e7e7be-fd0b-4c18-a2f1-894a4e85b8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a59927bc-1318-4649-bace-98d6dd9b564d}" ma:internalName="TaxCatchAllLabel" ma:readOnly="true" ma:showField="CatchAllDataLabel" ma:web="17e7e7be-fd0b-4c18-a2f1-894a4e85b8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NSPRollUpIngress xmlns="17e7e7be-fd0b-4c18-a2f1-894a4e85b8c1" xsi:nil="true"/>
    <TaxKeywordTaxHTField xmlns="17e7e7be-fd0b-4c18-a2f1-894a4e85b8c1">
      <Terms xmlns="http://schemas.microsoft.com/office/infopath/2007/PartnerControls"/>
    </TaxKeywordTaxHTField>
    <PublishingExpirationDate xmlns="http://schemas.microsoft.com/sharepoint/v3" xsi:nil="true"/>
    <PublishingStartDate xmlns="http://schemas.microsoft.com/sharepoint/v3" xsi:nil="true"/>
    <TaxCatchAll xmlns="17e7e7be-fd0b-4c18-a2f1-894a4e85b8c1"/>
  </documentManagement>
</p:properties>
</file>

<file path=customXml/itemProps1.xml><?xml version="1.0" encoding="utf-8"?>
<ds:datastoreItem xmlns:ds="http://schemas.openxmlformats.org/officeDocument/2006/customXml" ds:itemID="{9A6B1352-807C-4F58-B685-537A86A44EBF}"/>
</file>

<file path=customXml/itemProps2.xml><?xml version="1.0" encoding="utf-8"?>
<ds:datastoreItem xmlns:ds="http://schemas.openxmlformats.org/officeDocument/2006/customXml" ds:itemID="{A13CBC3F-D8C3-4AED-B181-298423D771C4}"/>
</file>

<file path=customXml/itemProps3.xml><?xml version="1.0" encoding="utf-8"?>
<ds:datastoreItem xmlns:ds="http://schemas.openxmlformats.org/officeDocument/2006/customXml" ds:itemID="{114A10A7-3074-495C-82D0-B9F0C0EED69B}"/>
</file>

<file path=docProps/app.xml><?xml version="1.0" encoding="utf-8"?>
<Properties xmlns="http://schemas.openxmlformats.org/officeDocument/2006/extended-properties" xmlns:vt="http://schemas.openxmlformats.org/officeDocument/2006/docPropsVTypes">
  <Template>plakat</Template>
  <TotalTime>16</TotalTime>
  <Words>10</Words>
  <Application>Microsoft Macintosh PowerPoint</Application>
  <PresentationFormat>Tilpasset</PresentationFormat>
  <Paragraphs>11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Lucida Sans</vt:lpstr>
      <vt:lpstr>Times New Roman</vt:lpstr>
      <vt:lpstr>Wingdings</vt:lpstr>
      <vt:lpstr>plakat</vt:lpstr>
      <vt:lpstr>Tittel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</dc:title>
  <dc:creator>Microsoft Office-bruker</dc:creator>
  <cp:keywords>_£Bilde</cp:keywords>
  <cp:lastModifiedBy>Microsoft Office-bruker</cp:lastModifiedBy>
  <cp:revision>4</cp:revision>
  <cp:lastPrinted>2002-10-29T07:49:57Z</cp:lastPrinted>
  <dcterms:created xsi:type="dcterms:W3CDTF">2018-10-30T14:24:27Z</dcterms:created>
  <dcterms:modified xsi:type="dcterms:W3CDTF">2018-10-31T13:26:07Z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0x010100BC66F32A78BB66459BFDE245A369F942</vt:lpwstr>
  </property>
  <property fmtid="{D5CDD505-2E9C-101B-9397-08002B2CF9AE}" pid="3" name="TaxKeyword">
    <vt:lpwstr/>
  </property>
  <property fmtid="{D5CDD505-2E9C-101B-9397-08002B2CF9AE}" pid="4" name="Order">
    <vt:r8>200</vt:r8>
  </property>
  <property fmtid="{D5CDD505-2E9C-101B-9397-08002B2CF9AE}" pid="5" name="TemplateUrl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</Properties>
</file>